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102908" cy="5943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41269" y="741269"/>
            <a:ext cx="0" cy="4004281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741269" y="4854808"/>
            <a:ext cx="0" cy="1545991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680882" y="741269"/>
            <a:ext cx="0" cy="2895319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680882" y="3920658"/>
            <a:ext cx="0" cy="824893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680882" y="4854808"/>
            <a:ext cx="0" cy="1545991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046599" y="741269"/>
            <a:ext cx="0" cy="1218219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3046599" y="2046894"/>
            <a:ext cx="0" cy="120183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3046599" y="2298186"/>
            <a:ext cx="0" cy="103794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3046599" y="2522163"/>
            <a:ext cx="0" cy="661006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046599" y="3762234"/>
            <a:ext cx="0" cy="180274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3046599" y="4226578"/>
            <a:ext cx="0" cy="518972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3046599" y="4854808"/>
            <a:ext cx="0" cy="1545991"/>
          </a:xfrm>
          <a:prstGeom prst="line"/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653863" y="500902"/>
            <a:ext cx="174811" cy="240366"/>
          </a:xfrm>
          <a:prstGeom prst="rect"/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a</a:t>
            </a:r>
          </a:p>
        </p:txBody>
      </p:sp>
      <p:sp>
        <p:nvSpPr>
          <p:cNvPr id="16" name=""/>
          <p:cNvSpPr/>
          <p:nvPr/>
        </p:nvSpPr>
        <p:spPr>
          <a:xfrm>
            <a:off x="1593476" y="500902"/>
            <a:ext cx="174811" cy="240366"/>
          </a:xfrm>
          <a:prstGeom prst="rect"/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b</a:t>
            </a:r>
          </a:p>
        </p:txBody>
      </p:sp>
      <p:sp>
        <p:nvSpPr>
          <p:cNvPr id="17" name=""/>
          <p:cNvSpPr/>
          <p:nvPr/>
        </p:nvSpPr>
        <p:spPr>
          <a:xfrm>
            <a:off x="2970119" y="500902"/>
            <a:ext cx="152960" cy="240366"/>
          </a:xfrm>
          <a:prstGeom prst="rect"/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c</a:t>
            </a:r>
          </a:p>
        </p:txBody>
      </p:sp>
      <p:sp>
        <p:nvSpPr>
          <p:cNvPr id="18" name=""/>
          <p:cNvSpPr/>
          <p:nvPr/>
        </p:nvSpPr>
        <p:spPr>
          <a:xfrm>
            <a:off x="890291" y="772272"/>
            <a:ext cx="559624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normal</a:t>
            </a:r>
          </a:p>
        </p:txBody>
      </p:sp>
      <p:cxnSp>
        <p:nvCxnSpPr>
          <p:cNvPr id="19" name=""/>
          <p:cNvCxnSpPr/>
          <p:nvPr/>
        </p:nvCxnSpPr>
        <p:spPr>
          <a:xfrm>
            <a:off x="746731" y="976172"/>
            <a:ext cx="928687" cy="0"/>
          </a:xfrm>
          <a:prstGeom prst="line"/>
          <a:ln w="10925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198364" y="826900"/>
            <a:ext cx="248809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inv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686345" y="1030801"/>
            <a:ext cx="1354791" cy="0"/>
          </a:xfrm>
          <a:prstGeom prst="line"/>
          <a:ln w="10925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929515" y="1001712"/>
            <a:ext cx="462604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sharp</a:t>
            </a:r>
          </a:p>
        </p:txBody>
      </p:sp>
      <p:cxnSp>
        <p:nvCxnSpPr>
          <p:cNvPr id="23" name=""/>
          <p:cNvCxnSpPr/>
          <p:nvPr/>
        </p:nvCxnSpPr>
        <p:spPr>
          <a:xfrm>
            <a:off x="746731" y="1205612"/>
            <a:ext cx="928687" cy="0"/>
          </a:xfrm>
          <a:prstGeom prst="line"/>
          <a:ln w="10925">
            <a:prstDash val="solid"/>
            <a:tailEnd type="stealth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169171" y="1056341"/>
            <a:ext cx="307196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vee</a:t>
            </a:r>
          </a:p>
        </p:txBody>
      </p:sp>
      <p:cxnSp>
        <p:nvCxnSpPr>
          <p:cNvPr id="25" name=""/>
          <p:cNvCxnSpPr/>
          <p:nvPr/>
        </p:nvCxnSpPr>
        <p:spPr>
          <a:xfrm>
            <a:off x="1686345" y="1260241"/>
            <a:ext cx="1354791" cy="0"/>
          </a:xfrm>
          <a:prstGeom prst="line"/>
          <a:ln w="10925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972890" y="1231152"/>
            <a:ext cx="394427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crow</a:t>
            </a:r>
          </a:p>
        </p:txBody>
      </p:sp>
      <p:cxnSp>
        <p:nvCxnSpPr>
          <p:cNvPr id="27" name=""/>
          <p:cNvCxnSpPr/>
          <p:nvPr/>
        </p:nvCxnSpPr>
        <p:spPr>
          <a:xfrm>
            <a:off x="746731" y="1435053"/>
            <a:ext cx="928687" cy="0"/>
          </a:xfrm>
          <a:prstGeom prst="line"/>
          <a:ln w="10925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218620" y="1340410"/>
            <a:ext cx="268388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tee</a:t>
            </a:r>
          </a:p>
        </p:txBody>
      </p:sp>
      <p:cxnSp>
        <p:nvCxnSpPr>
          <p:cNvPr id="29" name=""/>
          <p:cNvCxnSpPr/>
          <p:nvPr/>
        </p:nvCxnSpPr>
        <p:spPr>
          <a:xfrm>
            <a:off x="1686345" y="1544310"/>
            <a:ext cx="1354791" cy="0"/>
          </a:xfrm>
          <a:prstGeom prst="line"/>
          <a:ln w="10925">
            <a:prstDash val="solid"/>
            <a:tailEnd type="arrow" w="lg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0" name=""/>
          <p:cNvSpPr/>
          <p:nvPr/>
        </p:nvSpPr>
        <p:spPr>
          <a:xfrm>
            <a:off x="965548" y="1460593"/>
            <a:ext cx="452814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curve</a:t>
            </a:r>
          </a:p>
        </p:txBody>
      </p:sp>
      <p:cxnSp>
        <p:nvCxnSpPr>
          <p:cNvPr id="31" name=""/>
          <p:cNvCxnSpPr/>
          <p:nvPr/>
        </p:nvCxnSpPr>
        <p:spPr>
          <a:xfrm>
            <a:off x="746731" y="1664493"/>
            <a:ext cx="928687" cy="0"/>
          </a:xfrm>
          <a:prstGeom prst="line"/>
          <a:ln w="10925">
            <a:prstDash val="solid"/>
            <a:tailEnd type="arrow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2098809" y="1569850"/>
            <a:ext cx="491622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icurve</a:t>
            </a:r>
          </a:p>
        </p:txBody>
      </p:sp>
      <p:cxnSp>
        <p:nvCxnSpPr>
          <p:cNvPr id="33" name=""/>
          <p:cNvCxnSpPr/>
          <p:nvPr/>
        </p:nvCxnSpPr>
        <p:spPr>
          <a:xfrm>
            <a:off x="1686345" y="1773751"/>
            <a:ext cx="1354791" cy="0"/>
          </a:xfrm>
          <a:prstGeom prst="line"/>
          <a:ln w="10925">
            <a:prstDash val="solid"/>
            <a:tailEnd type="arrow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1024700" y="1690033"/>
            <a:ext cx="307196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box</a:t>
            </a:r>
          </a:p>
        </p:txBody>
      </p:sp>
      <p:cxnSp>
        <p:nvCxnSpPr>
          <p:cNvPr id="35" name=""/>
          <p:cNvCxnSpPr/>
          <p:nvPr/>
        </p:nvCxnSpPr>
        <p:spPr>
          <a:xfrm>
            <a:off x="746731" y="1893934"/>
            <a:ext cx="928687" cy="0"/>
          </a:xfrm>
          <a:prstGeom prst="line"/>
          <a:ln w="10925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155513" y="1799291"/>
            <a:ext cx="394602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sbox</a:t>
            </a:r>
          </a:p>
        </p:txBody>
      </p:sp>
      <p:cxnSp>
        <p:nvCxnSpPr>
          <p:cNvPr id="37" name=""/>
          <p:cNvCxnSpPr/>
          <p:nvPr/>
        </p:nvCxnSpPr>
        <p:spPr>
          <a:xfrm>
            <a:off x="1686345" y="2003191"/>
            <a:ext cx="1360254" cy="0"/>
          </a:xfrm>
          <a:prstGeom prst="line"/>
          <a:ln w="10925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8" name=""/>
          <p:cNvSpPr/>
          <p:nvPr/>
        </p:nvSpPr>
        <p:spPr>
          <a:xfrm>
            <a:off x="808545" y="1919474"/>
            <a:ext cx="695803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diamond</a:t>
            </a:r>
          </a:p>
        </p:txBody>
      </p:sp>
      <p:cxnSp>
        <p:nvCxnSpPr>
          <p:cNvPr id="39" name=""/>
          <p:cNvCxnSpPr/>
          <p:nvPr/>
        </p:nvCxnSpPr>
        <p:spPr>
          <a:xfrm>
            <a:off x="746731" y="2123374"/>
            <a:ext cx="928687" cy="0"/>
          </a:xfrm>
          <a:prstGeom prst="line"/>
          <a:ln w="10925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0" name=""/>
          <p:cNvSpPr/>
          <p:nvPr/>
        </p:nvSpPr>
        <p:spPr>
          <a:xfrm>
            <a:off x="1950284" y="2028731"/>
            <a:ext cx="783209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sdiamond</a:t>
            </a:r>
          </a:p>
        </p:txBody>
      </p:sp>
      <p:cxnSp>
        <p:nvCxnSpPr>
          <p:cNvPr id="41" name=""/>
          <p:cNvCxnSpPr/>
          <p:nvPr/>
        </p:nvCxnSpPr>
        <p:spPr>
          <a:xfrm>
            <a:off x="1686345" y="2232631"/>
            <a:ext cx="1360254" cy="0"/>
          </a:xfrm>
          <a:prstGeom prst="line"/>
          <a:ln w="10925">
            <a:prstDash val="solid"/>
            <a:tailEnd type="diamond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2" name=""/>
          <p:cNvSpPr/>
          <p:nvPr/>
        </p:nvSpPr>
        <p:spPr>
          <a:xfrm>
            <a:off x="1027715" y="2148914"/>
            <a:ext cx="268388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dot</a:t>
            </a:r>
          </a:p>
        </p:txBody>
      </p:sp>
      <p:cxnSp>
        <p:nvCxnSpPr>
          <p:cNvPr id="43" name=""/>
          <p:cNvCxnSpPr/>
          <p:nvPr/>
        </p:nvCxnSpPr>
        <p:spPr>
          <a:xfrm>
            <a:off x="746731" y="2352815"/>
            <a:ext cx="928687" cy="0"/>
          </a:xfrm>
          <a:prstGeom prst="line"/>
          <a:ln w="10925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4" name=""/>
          <p:cNvSpPr/>
          <p:nvPr/>
        </p:nvSpPr>
        <p:spPr>
          <a:xfrm>
            <a:off x="2166723" y="2258172"/>
            <a:ext cx="355794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sdot</a:t>
            </a:r>
          </a:p>
        </p:txBody>
      </p:sp>
      <p:cxnSp>
        <p:nvCxnSpPr>
          <p:cNvPr id="45" name=""/>
          <p:cNvCxnSpPr/>
          <p:nvPr/>
        </p:nvCxnSpPr>
        <p:spPr>
          <a:xfrm>
            <a:off x="1686345" y="2462072"/>
            <a:ext cx="1360254" cy="0"/>
          </a:xfrm>
          <a:prstGeom prst="line"/>
          <a:ln w="10925">
            <a:prstDash val="solid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752194" y="2549478"/>
            <a:ext cx="911383" cy="273143"/>
          </a:xfrm>
          <a:custGeom>
            <a:pathLst>
              <a:path w="911383" h="273143">
                <a:moveTo>
                  <a:pt x="648745" y="0"/>
                </a:moveTo>
                <a:lnTo>
                  <a:pt x="911383" y="136571"/>
                </a:lnTo>
                <a:lnTo>
                  <a:pt x="648745" y="273143"/>
                </a:lnTo>
                <a:lnTo>
                  <a:pt x="0" y="273143"/>
                </a:lnTo>
                <a:lnTo>
                  <a:pt x="0" y="0"/>
                </a:lnTo>
                <a:lnTo>
                  <a:pt x="648745" y="0"/>
                </a:lnTo>
                <a:close/>
              </a:path>
            </a:pathLst>
          </a:custGeom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7" name=""/>
          <p:cNvSpPr/>
          <p:nvPr/>
        </p:nvSpPr>
        <p:spPr>
          <a:xfrm>
            <a:off x="1057477" y="2585944"/>
            <a:ext cx="307196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vee</a:t>
            </a:r>
          </a:p>
        </p:txBody>
      </p:sp>
      <p:sp>
        <p:nvSpPr>
          <p:cNvPr id="48" name=""/>
          <p:cNvSpPr/>
          <p:nvPr/>
        </p:nvSpPr>
        <p:spPr>
          <a:xfrm>
            <a:off x="1691808" y="2576792"/>
            <a:ext cx="1343865" cy="568138"/>
          </a:xfrm>
          <a:custGeom>
            <a:pathLst>
              <a:path w="1343865" h="568138">
                <a:moveTo>
                  <a:pt x="1287415" y="147497"/>
                </a:moveTo>
                <a:lnTo>
                  <a:pt x="1287415" y="0"/>
                </a:lnTo>
                <a:lnTo>
                  <a:pt x="1343865" y="0"/>
                </a:lnTo>
                <a:lnTo>
                  <a:pt x="1343865" y="568138"/>
                </a:lnTo>
                <a:lnTo>
                  <a:pt x="1287415" y="568138"/>
                </a:lnTo>
                <a:lnTo>
                  <a:pt x="1287415" y="420640"/>
                </a:lnTo>
                <a:lnTo>
                  <a:pt x="0" y="420640"/>
                </a:lnTo>
                <a:lnTo>
                  <a:pt x="0" y="147497"/>
                </a:lnTo>
                <a:lnTo>
                  <a:pt x="1287415" y="147497"/>
                </a:lnTo>
                <a:close/>
              </a:path>
            </a:pathLst>
          </a:custGeom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2229546" y="2760755"/>
            <a:ext cx="268388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tee</a:t>
            </a:r>
          </a:p>
        </p:txBody>
      </p:sp>
      <p:sp>
        <p:nvSpPr>
          <p:cNvPr id="50" name=""/>
          <p:cNvSpPr/>
          <p:nvPr/>
        </p:nvSpPr>
        <p:spPr>
          <a:xfrm>
            <a:off x="752194" y="3030210"/>
            <a:ext cx="900878" cy="273143"/>
          </a:xfrm>
          <a:custGeom>
            <a:pathLst>
              <a:path w="900878" h="273143">
                <a:moveTo>
                  <a:pt x="900878" y="0"/>
                </a:moveTo>
                <a:lnTo>
                  <a:pt x="638240" y="136571"/>
                </a:lnTo>
                <a:lnTo>
                  <a:pt x="900878" y="273143"/>
                </a:lnTo>
                <a:lnTo>
                  <a:pt x="0" y="273143"/>
                </a:lnTo>
                <a:lnTo>
                  <a:pt x="0" y="0"/>
                </a:lnTo>
                <a:lnTo>
                  <a:pt x="900878" y="0"/>
                </a:lnTo>
                <a:close/>
              </a:path>
            </a:pathLst>
          </a:custGeom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1" name=""/>
          <p:cNvSpPr/>
          <p:nvPr/>
        </p:nvSpPr>
        <p:spPr>
          <a:xfrm>
            <a:off x="1086671" y="3066676"/>
            <a:ext cx="248809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inv</a:t>
            </a:r>
          </a:p>
        </p:txBody>
      </p:sp>
      <p:sp>
        <p:nvSpPr>
          <p:cNvPr id="52" name=""/>
          <p:cNvSpPr/>
          <p:nvPr/>
        </p:nvSpPr>
        <p:spPr>
          <a:xfrm>
            <a:off x="1691808" y="3188633"/>
            <a:ext cx="1644323" cy="568138"/>
          </a:xfrm>
          <a:custGeom>
            <a:pathLst>
              <a:path w="1644323" h="568138">
                <a:moveTo>
                  <a:pt x="1065259" y="147497"/>
                </a:moveTo>
                <a:lnTo>
                  <a:pt x="1065259" y="0"/>
                </a:lnTo>
                <a:lnTo>
                  <a:pt x="1644323" y="0"/>
                </a:lnTo>
                <a:lnTo>
                  <a:pt x="1644323" y="568138"/>
                </a:lnTo>
                <a:lnTo>
                  <a:pt x="1065259" y="568138"/>
                </a:lnTo>
                <a:lnTo>
                  <a:pt x="1065259" y="420640"/>
                </a:lnTo>
                <a:lnTo>
                  <a:pt x="0" y="420640"/>
                </a:lnTo>
                <a:lnTo>
                  <a:pt x="0" y="147497"/>
                </a:lnTo>
                <a:lnTo>
                  <a:pt x="1065259" y="147497"/>
                </a:lnTo>
                <a:close/>
              </a:path>
            </a:pathLst>
          </a:custGeom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>
            <a:off x="2166439" y="3372597"/>
            <a:ext cx="394602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sbox</a:t>
            </a:r>
          </a:p>
        </p:txBody>
      </p:sp>
      <p:sp>
        <p:nvSpPr>
          <p:cNvPr id="54" name=""/>
          <p:cNvSpPr/>
          <p:nvPr/>
        </p:nvSpPr>
        <p:spPr>
          <a:xfrm>
            <a:off x="752194" y="3642051"/>
            <a:ext cx="1206004" cy="273143"/>
          </a:xfrm>
          <a:custGeom>
            <a:pathLst>
              <a:path w="1206004" h="273143">
                <a:moveTo>
                  <a:pt x="932860" y="0"/>
                </a:moveTo>
                <a:lnTo>
                  <a:pt x="1206004" y="136571"/>
                </a:lnTo>
                <a:lnTo>
                  <a:pt x="932860" y="273143"/>
                </a:lnTo>
                <a:lnTo>
                  <a:pt x="0" y="273143"/>
                </a:lnTo>
                <a:lnTo>
                  <a:pt x="0" y="0"/>
                </a:lnTo>
                <a:lnTo>
                  <a:pt x="932860" y="0"/>
                </a:lnTo>
                <a:close/>
              </a:path>
            </a:pathLst>
          </a:custGeom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5" name=""/>
          <p:cNvSpPr/>
          <p:nvPr/>
        </p:nvSpPr>
        <p:spPr>
          <a:xfrm>
            <a:off x="766809" y="3678517"/>
            <a:ext cx="977599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gv: diamond</a:t>
            </a:r>
          </a:p>
        </p:txBody>
      </p:sp>
      <p:sp>
        <p:nvSpPr>
          <p:cNvPr id="56" name=""/>
          <p:cNvSpPr/>
          <p:nvPr/>
        </p:nvSpPr>
        <p:spPr>
          <a:xfrm>
            <a:off x="1691808" y="3947972"/>
            <a:ext cx="1502288" cy="273143"/>
          </a:xfrm>
          <a:custGeom>
            <a:pathLst>
              <a:path w="1502288" h="273143">
                <a:moveTo>
                  <a:pt x="1360254" y="0"/>
                </a:moveTo>
                <a:cubicBezTo>
                  <a:pt x="1439511" y="0"/>
                  <a:pt x="1502288" y="60451"/>
                  <a:pt x="1502288" y="136571"/>
                </a:cubicBezTo>
                <a:cubicBezTo>
                  <a:pt x="1502288" y="212691"/>
                  <a:pt x="1439511" y="273143"/>
                  <a:pt x="1360254" y="273143"/>
                </a:cubicBezTo>
                <a:lnTo>
                  <a:pt x="0" y="273143"/>
                </a:lnTo>
                <a:lnTo>
                  <a:pt x="0" y="0"/>
                </a:lnTo>
                <a:lnTo>
                  <a:pt x="1360254" y="0"/>
                </a:lnTo>
                <a:close/>
              </a:path>
            </a:pathLst>
          </a:custGeom>
          <a:solidFill>
            <a:srgbClr val="FFFFFF"/>
          </a:solidFill>
          <a:ln w="1092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7" name=""/>
          <p:cNvSpPr/>
          <p:nvPr/>
        </p:nvSpPr>
        <p:spPr>
          <a:xfrm>
            <a:off x="1706422" y="3984438"/>
            <a:ext cx="1458681" cy="20021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76" err="1" lang="en-en">
                <a:latin typeface="Nimbus Sans"/>
              </a:rPr>
              <a:t>gv: odot, xmul=0.5</a:t>
            </a:r>
          </a:p>
        </p:txBody>
      </p:sp>
      <p:cxnSp>
        <p:nvCxnSpPr>
          <p:cNvPr id="58" name=""/>
          <p:cNvCxnSpPr/>
          <p:nvPr/>
        </p:nvCxnSpPr>
        <p:spPr>
          <a:xfrm>
            <a:off x="653863" y="4346761"/>
            <a:ext cx="2698656" cy="0"/>
          </a:xfrm>
          <a:prstGeom prst="line"/>
          <a:ln w="10925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9" name=""/>
          <p:cNvCxnSpPr/>
          <p:nvPr/>
        </p:nvCxnSpPr>
        <p:spPr>
          <a:xfrm>
            <a:off x="746731" y="4570739"/>
            <a:ext cx="928687" cy="0"/>
          </a:xfrm>
          <a:prstGeom prst="line"/>
          <a:ln w="10925">
            <a:prstDash val="solid"/>
            <a:headEnd type="oval" w="med" len="med"/>
            <a:tailEnd type="oval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0" name=""/>
          <p:cNvCxnSpPr/>
          <p:nvPr/>
        </p:nvCxnSpPr>
        <p:spPr>
          <a:xfrm>
            <a:off x="1686345" y="4570739"/>
            <a:ext cx="1354791" cy="0"/>
          </a:xfrm>
          <a:prstGeom prst="line"/>
          <a:ln w="10925">
            <a:prstDash val="solid"/>
            <a:headEnd type="oval" w="med" len="med"/>
            <a:tailEnd type="oval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1" name=""/>
          <p:cNvCxnSpPr/>
          <p:nvPr/>
        </p:nvCxnSpPr>
        <p:spPr>
          <a:xfrm>
            <a:off x="746731" y="4800179"/>
            <a:ext cx="928687" cy="0"/>
          </a:xfrm>
          <a:prstGeom prst="line"/>
          <a:ln w="10925">
            <a:prstDash val="solid"/>
            <a:headEnd type="oval" w="lg" len="lg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2" name=""/>
          <p:cNvCxnSpPr/>
          <p:nvPr/>
        </p:nvCxnSpPr>
        <p:spPr>
          <a:xfrm>
            <a:off x="1686345" y="4800179"/>
            <a:ext cx="1354791" cy="0"/>
          </a:xfrm>
          <a:prstGeom prst="line"/>
          <a:ln w="10925">
            <a:prstDash val="solid"/>
            <a:headEnd type="oval" w="lg" len="lg"/>
            <a:tailEnd type="oval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3" name=""/>
          <p:cNvCxnSpPr/>
          <p:nvPr/>
        </p:nvCxnSpPr>
        <p:spPr>
          <a:xfrm flipH="1">
            <a:off x="746731" y="5040545"/>
            <a:ext cx="928687" cy="0"/>
          </a:xfrm>
          <a:prstGeom prst="line"/>
          <a:ln w="10925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4" name=""/>
          <p:cNvCxnSpPr/>
          <p:nvPr/>
        </p:nvCxnSpPr>
        <p:spPr>
          <a:xfrm flipH="1">
            <a:off x="1686345" y="5040545"/>
            <a:ext cx="1354791" cy="0"/>
          </a:xfrm>
          <a:prstGeom prst="line"/>
          <a:ln w="10925">
            <a:prstDash val="solid"/>
            <a:headEnd type="arrow" w="lg" len="sm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5" name=""/>
          <p:cNvCxnSpPr/>
          <p:nvPr/>
        </p:nvCxnSpPr>
        <p:spPr>
          <a:xfrm>
            <a:off x="746731" y="5291837"/>
            <a:ext cx="928687" cy="0"/>
          </a:xfrm>
          <a:prstGeom prst="line"/>
          <a:ln w="10925">
            <a:prstDash val="solid"/>
            <a:headEnd type="arrow" w="lg" len="med"/>
            <a:tailEnd type="arrow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6" name=""/>
          <p:cNvCxnSpPr/>
          <p:nvPr/>
        </p:nvCxnSpPr>
        <p:spPr>
          <a:xfrm>
            <a:off x="1686345" y="5291837"/>
            <a:ext cx="1354791" cy="0"/>
          </a:xfrm>
          <a:prstGeom prst="line"/>
          <a:ln w="10925">
            <a:prstDash val="solid"/>
            <a:headEnd type="arrow" w="lg" len="sm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7" name=""/>
          <p:cNvCxnSpPr/>
          <p:nvPr/>
        </p:nvCxnSpPr>
        <p:spPr>
          <a:xfrm>
            <a:off x="746731" y="5521278"/>
            <a:ext cx="928687" cy="0"/>
          </a:xfrm>
          <a:prstGeom prst="line"/>
          <a:ln w="10925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8" name=""/>
          <p:cNvCxnSpPr/>
          <p:nvPr/>
        </p:nvCxnSpPr>
        <p:spPr>
          <a:xfrm>
            <a:off x="1686345" y="5521278"/>
            <a:ext cx="1354791" cy="0"/>
          </a:xfrm>
          <a:prstGeom prst="line"/>
          <a:ln w="10925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9" name=""/>
          <p:cNvCxnSpPr/>
          <p:nvPr/>
        </p:nvCxnSpPr>
        <p:spPr>
          <a:xfrm>
            <a:off x="746731" y="5739793"/>
            <a:ext cx="928687" cy="0"/>
          </a:xfrm>
          <a:prstGeom prst="line"/>
          <a:ln w="10925">
            <a:prstDash val="solid"/>
            <a:headEnd type="triangle" w="lg" len="me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0" name=""/>
          <p:cNvCxnSpPr/>
          <p:nvPr/>
        </p:nvCxnSpPr>
        <p:spPr>
          <a:xfrm>
            <a:off x="1686345" y="5739793"/>
            <a:ext cx="1354791" cy="0"/>
          </a:xfrm>
          <a:prstGeom prst="line"/>
          <a:ln w="10925">
            <a:prstDash val="solid"/>
            <a:headEnd type="triangle" w="lg" len="me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1" name=""/>
          <p:cNvCxnSpPr/>
          <p:nvPr/>
        </p:nvCxnSpPr>
        <p:spPr>
          <a:xfrm>
            <a:off x="746731" y="5991084"/>
            <a:ext cx="928687" cy="0"/>
          </a:xfrm>
          <a:prstGeom prst="line"/>
          <a:ln w="10925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2" name=""/>
          <p:cNvCxnSpPr/>
          <p:nvPr/>
        </p:nvCxnSpPr>
        <p:spPr>
          <a:xfrm>
            <a:off x="1686345" y="5991084"/>
            <a:ext cx="1354791" cy="0"/>
          </a:xfrm>
          <a:prstGeom prst="line"/>
          <a:ln w="10925">
            <a:prstDash val="solid"/>
            <a:tailEnd type="arrow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3" name=""/>
          <p:cNvCxnSpPr/>
          <p:nvPr/>
        </p:nvCxnSpPr>
        <p:spPr>
          <a:xfrm>
            <a:off x="746731" y="6242376"/>
            <a:ext cx="928687" cy="0"/>
          </a:xfrm>
          <a:prstGeom prst="line"/>
          <a:ln w="10925">
            <a:prstDash val="solid"/>
            <a:headEnd type="stealth" w="lg" len="lg"/>
            <a:tailEnd type="stealth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4" name=""/>
          <p:cNvCxnSpPr/>
          <p:nvPr/>
        </p:nvCxnSpPr>
        <p:spPr>
          <a:xfrm>
            <a:off x="1686345" y="6242376"/>
            <a:ext cx="1354791" cy="0"/>
          </a:xfrm>
          <a:prstGeom prst="line"/>
          <a:ln w="10925">
            <a:prstDash val="solid"/>
            <a:headEnd type="stealth" w="lg" len="lg"/>
            <a:tailEnd type="stealth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